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7" r:id="rId2"/>
    <p:sldId id="278" r:id="rId3"/>
    <p:sldId id="279" r:id="rId4"/>
    <p:sldId id="258" r:id="rId5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4733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–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534"/>
    <p:restoredTop sz="94685"/>
  </p:normalViewPr>
  <p:slideViewPr>
    <p:cSldViewPr snapToGrid="0" snapToObjects="1">
      <p:cViewPr>
        <p:scale>
          <a:sx n="65" d="100"/>
          <a:sy n="65" d="100"/>
        </p:scale>
        <p:origin x="2448" y="7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20503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98215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1225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16446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79348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1717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539380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342454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49601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572949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99079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02124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5055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Snip Single Corner of Rectangle 1">
            <a:extLst>
              <a:ext uri="{FF2B5EF4-FFF2-40B4-BE49-F238E27FC236}">
                <a16:creationId xmlns:a16="http://schemas.microsoft.com/office/drawing/2014/main" id="{E0778F1B-CA4F-F044-8206-38E2E784EE3D}"/>
              </a:ext>
            </a:extLst>
          </p:cNvPr>
          <p:cNvSpPr/>
          <p:nvPr/>
        </p:nvSpPr>
        <p:spPr>
          <a:xfrm>
            <a:off x="-1" y="235244"/>
            <a:ext cx="2194157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5 x Table - Strips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E8438E16-F61C-B939-E527-42F522BC648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3808794"/>
              </p:ext>
            </p:extLst>
          </p:nvPr>
        </p:nvGraphicFramePr>
        <p:xfrm>
          <a:off x="445093" y="815395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 x Table– Strip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DDFCB80E-F784-08F1-E153-0DCB9E571A2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6581183"/>
              </p:ext>
            </p:extLst>
          </p:nvPr>
        </p:nvGraphicFramePr>
        <p:xfrm>
          <a:off x="3690257" y="815395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 x Table– Strip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403226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87F9382-1B0D-BC39-08E3-113D3F707A7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F60B1934-D299-7185-ADF2-89C2EED2165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E0E800A2-A8A9-3EF6-2EDB-B7FBADB8CFF8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5055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00A475E5-D019-26AF-5497-39E5BB6FFE55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1ABBBDDE-C312-B74F-78DD-C2D6C10EC1CF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Snip Single Corner of Rectangle 1">
            <a:extLst>
              <a:ext uri="{FF2B5EF4-FFF2-40B4-BE49-F238E27FC236}">
                <a16:creationId xmlns:a16="http://schemas.microsoft.com/office/drawing/2014/main" id="{D007392A-0B75-F5C6-538D-078B3CDB7DBE}"/>
              </a:ext>
            </a:extLst>
          </p:cNvPr>
          <p:cNvSpPr/>
          <p:nvPr/>
        </p:nvSpPr>
        <p:spPr>
          <a:xfrm>
            <a:off x="-1" y="235244"/>
            <a:ext cx="2194157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5 x Table - Strips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73024CCB-76CB-3177-74AD-8359A5DB655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4877037"/>
              </p:ext>
            </p:extLst>
          </p:nvPr>
        </p:nvGraphicFramePr>
        <p:xfrm>
          <a:off x="445093" y="815395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 x Table– Strip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4B04155A-33A0-B49B-7236-75B752C9DFE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9345171"/>
              </p:ext>
            </p:extLst>
          </p:nvPr>
        </p:nvGraphicFramePr>
        <p:xfrm>
          <a:off x="3690257" y="834237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 x Table– Strip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106890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E058470-E845-C3AF-C838-65B55F450BD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0E677B5F-9A30-8AFD-A8B5-608DE7F04F0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BFE360C-379F-DFBF-22B0-DED46A53198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5055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405C04F1-64F3-F106-C790-8B964DCC73A7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BB7CE91-8E3D-9178-FE1A-2C75554A8D43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Snip Single Corner of Rectangle 1">
            <a:extLst>
              <a:ext uri="{FF2B5EF4-FFF2-40B4-BE49-F238E27FC236}">
                <a16:creationId xmlns:a16="http://schemas.microsoft.com/office/drawing/2014/main" id="{62F2A853-591D-B673-C565-ABF08249C881}"/>
              </a:ext>
            </a:extLst>
          </p:cNvPr>
          <p:cNvSpPr/>
          <p:nvPr/>
        </p:nvSpPr>
        <p:spPr>
          <a:xfrm>
            <a:off x="-1" y="235244"/>
            <a:ext cx="2194157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5 x Table - Strips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E4038A61-404A-E6BB-58D1-31BB03BA0AE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5936917"/>
              </p:ext>
            </p:extLst>
          </p:nvPr>
        </p:nvGraphicFramePr>
        <p:xfrm>
          <a:off x="445093" y="815395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 x Table– Strip 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9710174D-8AE1-D9B5-4198-4301E05E39D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69296175"/>
              </p:ext>
            </p:extLst>
          </p:nvPr>
        </p:nvGraphicFramePr>
        <p:xfrm>
          <a:off x="3690257" y="815395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 x Table– Strip 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396420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5055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E8438E16-F61C-B939-E527-42F522BC648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19145328"/>
              </p:ext>
            </p:extLst>
          </p:nvPr>
        </p:nvGraphicFramePr>
        <p:xfrm>
          <a:off x="382772" y="809125"/>
          <a:ext cx="1637876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77788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399461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444067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4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 x – Strip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id="{1223DAC0-053D-62DA-A067-6B4562F49C5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3452930"/>
              </p:ext>
            </p:extLst>
          </p:nvPr>
        </p:nvGraphicFramePr>
        <p:xfrm>
          <a:off x="2472380" y="809125"/>
          <a:ext cx="1637876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77788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399461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444067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4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 x – Strip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BE8B12EB-AE27-AF4D-EFA4-0D9DAEB535F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413020"/>
              </p:ext>
            </p:extLst>
          </p:nvPr>
        </p:nvGraphicFramePr>
        <p:xfrm>
          <a:off x="4561988" y="809125"/>
          <a:ext cx="1637876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77788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399461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444067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4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 x – Strip 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sp>
        <p:nvSpPr>
          <p:cNvPr id="13" name="Snip Single Corner of Rectangle 12">
            <a:extLst>
              <a:ext uri="{FF2B5EF4-FFF2-40B4-BE49-F238E27FC236}">
                <a16:creationId xmlns:a16="http://schemas.microsoft.com/office/drawing/2014/main" id="{5797F9F2-1F06-486F-7D24-526E4C462992}"/>
              </a:ext>
            </a:extLst>
          </p:cNvPr>
          <p:cNvSpPr/>
          <p:nvPr/>
        </p:nvSpPr>
        <p:spPr>
          <a:xfrm>
            <a:off x="-1" y="235244"/>
            <a:ext cx="2194157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5 x Table - Strips</a:t>
            </a:r>
          </a:p>
        </p:txBody>
      </p:sp>
    </p:spTree>
    <p:extLst>
      <p:ext uri="{BB962C8B-B14F-4D97-AF65-F5344CB8AC3E}">
        <p14:creationId xmlns:p14="http://schemas.microsoft.com/office/powerpoint/2010/main" val="41647418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781</Words>
  <Application>Microsoft Macintosh PowerPoint</Application>
  <PresentationFormat>A4 Paper (210x297 mm)</PresentationFormat>
  <Paragraphs>719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Verdana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Andrew Jennings</dc:creator>
  <cp:lastModifiedBy>Andrew Jennings</cp:lastModifiedBy>
  <cp:revision>10</cp:revision>
  <dcterms:created xsi:type="dcterms:W3CDTF">2022-02-01T11:05:46Z</dcterms:created>
  <dcterms:modified xsi:type="dcterms:W3CDTF">2025-02-23T16:40:40Z</dcterms:modified>
</cp:coreProperties>
</file>

<file path=docProps/thumbnail.jpeg>
</file>