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85"/>
  </p:normalViewPr>
  <p:slideViewPr>
    <p:cSldViewPr snapToGrid="0" snapToObjects="1">
      <p:cViewPr>
        <p:scale>
          <a:sx n="65" d="100"/>
          <a:sy n="65" d="100"/>
        </p:scale>
        <p:origin x="2448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80879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581183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87703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345171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93691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29617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5055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145328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452930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13020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2025-02-23T16:40:40Z</dcterms:modified>
</cp:coreProperties>
</file>